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>
        <p:scale>
          <a:sx n="70" d="100"/>
          <a:sy n="70" d="100"/>
        </p:scale>
        <p:origin x="-516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69FE06-B7C9-464B-A408-5344A57FDA9C}" type="datetimeFigureOut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4D8BFD0-1544-4416-9251-3532EF60D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D7B725-25E5-4CF7-961A-88E9F1E5571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4AAEA28-E23D-4199-92C1-145CE77749F2}" type="slidenum">
              <a:rPr lang="en-US" sz="1200">
                <a:latin typeface="+mn-lt"/>
              </a:rPr>
              <a:pPr algn="r">
                <a:defRPr/>
              </a:pPr>
              <a:t>3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6B0CDDA-2C74-4A2D-BCF9-3B4DFC263D70}" type="slidenum">
              <a:rPr lang="en-US" sz="1200">
                <a:latin typeface="+mn-lt"/>
              </a:rPr>
              <a:pPr algn="r">
                <a:defRPr/>
              </a:pPr>
              <a:t>4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1E0BE67-E8E7-4BD1-8A21-3212CFE77047}" type="slidenum">
              <a:rPr lang="en-US" sz="1200">
                <a:latin typeface="+mn-lt"/>
              </a:rPr>
              <a:pPr algn="r">
                <a:defRPr/>
              </a:pPr>
              <a:t>5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A56C797-032C-4469-8255-7ECA6CAC392E}" type="slidenum">
              <a:rPr lang="en-US" sz="1200">
                <a:latin typeface="+mn-lt"/>
              </a:rPr>
              <a:pPr algn="r">
                <a:defRPr/>
              </a:pPr>
              <a:t>6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5CC25-2B99-4AAA-812F-3FF869D46DC2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C4295-485C-4E89-913C-66970DD2E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9E180-F019-432E-857C-D0E98F64B21F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2BCB3-8917-4DB3-9219-2B5D97DCE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02C1A-D90E-477B-8761-2027642F4BA9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27C1B-A8A6-4CB8-B2BD-D23D83DBF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nell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2286000" cy="5029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609600"/>
            <a:ext cx="5867400" cy="50292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229600" cy="609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B8B76-8738-4F66-8A3F-7FAE14B7C4D0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471B-0F47-4720-99D6-F09C35E09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66F16-48F7-4FAA-ABAA-37175FF451CA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9EAC1-5A4A-4EF3-B426-46C802FBC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5EC7C-ECCF-41F8-A0C4-C32FBA091DFB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1056F-3BE0-4AA5-8018-390F6D47E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5329E-1380-4D67-A1B6-D4C89BE31DF6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4D827-DD56-4578-813F-25932E898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6CBC-966A-4A4A-9C96-C2AFA32912B9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3DF22-0CFF-4F34-8DD8-0F314F851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463BA-D37F-4F77-B95A-5527D6FDD3DD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82585-0414-4028-A834-F1B898DA2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7C362-D3E6-4A72-9D46-294D500081D2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84A21-A814-4703-948B-928C57987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EEB7F-BA33-4157-9F4E-347D2FB676BD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8BE5E-0405-4EDB-9493-B68BCD3DA1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CFAF2-63FB-4FA8-8032-828A7C95BECE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F7F76-7B73-4146-8B00-E5604251C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0CB8E-998D-4A51-A898-7C6BD8E1BD88}" type="datetime1">
              <a:rPr lang="en-US"/>
              <a:pPr>
                <a:defRPr/>
              </a:pPr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50112D-198A-4ECA-9771-4E087122E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Viruses:  Where Do They Fit In?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The Six Kingdoms</a:t>
            </a:r>
          </a:p>
          <a:p>
            <a:pPr eaLnBrk="1" hangingPunct="1"/>
            <a:endParaRPr lang="en-US" smtClean="0">
              <a:solidFill>
                <a:srgbClr val="FFFFFF"/>
              </a:solidFill>
            </a:endParaRPr>
          </a:p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Zoology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1993F-EE88-419B-B72B-5265C5D30C4D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knowledge about the Six Kingdoms help me?</a:t>
            </a:r>
          </a:p>
        </p:txBody>
      </p:sp>
      <p:sp>
        <p:nvSpPr>
          <p:cNvPr id="16386" name="Content Placeholder 7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2286000" cy="4724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16387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914400"/>
            <a:ext cx="60960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u="sng" smtClean="0"/>
              <a:t>Viruses</a:t>
            </a:r>
            <a:r>
              <a:rPr lang="en-US" sz="2400" smtClean="0"/>
              <a:t>-are not classified with taxonomy b/c they aren’t actually alive; made of </a:t>
            </a:r>
            <a:r>
              <a:rPr lang="en-US" sz="2400" u="sng" smtClean="0"/>
              <a:t>nucleic acid core</a:t>
            </a:r>
            <a:r>
              <a:rPr lang="en-US" sz="2400" smtClean="0"/>
              <a:t> (</a:t>
            </a:r>
            <a:r>
              <a:rPr lang="en-US" sz="2400" u="sng" smtClean="0"/>
              <a:t>DNA or RNA</a:t>
            </a:r>
            <a:r>
              <a:rPr lang="en-US" sz="2400" smtClean="0"/>
              <a:t>) and a protein coat called a </a:t>
            </a:r>
            <a:r>
              <a:rPr lang="en-US" sz="2400" u="sng" smtClean="0"/>
              <a:t>capsid</a:t>
            </a:r>
            <a:r>
              <a:rPr lang="en-US" sz="2400" smtClean="0"/>
              <a:t>; given a genus and species name but also use numbers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-are much smaller than the smallest bacterium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-need a host cell to live and reproduce; jump inside the DNA of host cell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-are a pathogen (disease-causing agent)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-hard to control w/ medication b/c they mutate from host to host; do not respond to antibiotics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75EE11B-9A0D-4DF7-849C-985649036DE4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6389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5867400"/>
            <a:ext cx="8458200" cy="990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knowledge about the Six Kingdoms help me?</a:t>
            </a:r>
          </a:p>
        </p:txBody>
      </p:sp>
      <p:sp>
        <p:nvSpPr>
          <p:cNvPr id="20483" name="Content Placeholder 7"/>
          <p:cNvSpPr>
            <a:spLocks noGrp="1"/>
          </p:cNvSpPr>
          <p:nvPr>
            <p:ph sz="half" idx="4294967295"/>
          </p:nvPr>
        </p:nvSpPr>
        <p:spPr>
          <a:xfrm>
            <a:off x="457200" y="914400"/>
            <a:ext cx="228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20484" name="Content Placeholder 3"/>
          <p:cNvSpPr>
            <a:spLocks noGrp="1"/>
          </p:cNvSpPr>
          <p:nvPr>
            <p:ph sz="half" idx="4294967295"/>
          </p:nvPr>
        </p:nvSpPr>
        <p:spPr>
          <a:xfrm>
            <a:off x="2819400" y="914400"/>
            <a:ext cx="609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-have unusual shapes depending upon the arrangement of proteins in their coats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Draw some sketches of viruses here: (p. 477)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-attach to arms called </a:t>
            </a:r>
            <a:r>
              <a:rPr lang="en-US" sz="2400" u="sng" smtClean="0"/>
              <a:t>receptors</a:t>
            </a:r>
            <a:r>
              <a:rPr lang="en-US" sz="2400" smtClean="0"/>
              <a:t> on the outside of the host cell; very specific process like putting the pieces of a puzzle together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F2CB845-41D8-4FB9-9439-A5A86D4BA05F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0486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5867400"/>
            <a:ext cx="8458200" cy="9906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knowledge about the Six Kingdoms help me?</a:t>
            </a:r>
          </a:p>
        </p:txBody>
      </p:sp>
      <p:sp>
        <p:nvSpPr>
          <p:cNvPr id="18435" name="Content Placeholder 7"/>
          <p:cNvSpPr>
            <a:spLocks noGrp="1"/>
          </p:cNvSpPr>
          <p:nvPr>
            <p:ph sz="half" idx="4294967295"/>
          </p:nvPr>
        </p:nvSpPr>
        <p:spPr>
          <a:xfrm>
            <a:off x="457200" y="914400"/>
            <a:ext cx="228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18436" name="Content Placeholder 3"/>
          <p:cNvSpPr>
            <a:spLocks noGrp="1"/>
          </p:cNvSpPr>
          <p:nvPr>
            <p:ph sz="half" idx="4294967295"/>
          </p:nvPr>
        </p:nvSpPr>
        <p:spPr>
          <a:xfrm>
            <a:off x="2819400" y="914400"/>
            <a:ext cx="609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-some are species-specific (parvovirus) and some are cell-specific (poliovirus only infects intestinal cells &amp; nerve cells)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-There are two ways that viruses enter cells after they attach to the receptor: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	1.  inject nucleic acid into cell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	2.  cell membrane of host envelopes it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FDBB6DE-554A-4280-9A19-3B34222BFED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8438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5867400"/>
            <a:ext cx="8458200" cy="9906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knowledge about the Six Kingdoms help me?</a:t>
            </a:r>
          </a:p>
        </p:txBody>
      </p:sp>
      <p:sp>
        <p:nvSpPr>
          <p:cNvPr id="22531" name="Content Placeholder 7"/>
          <p:cNvSpPr>
            <a:spLocks noGrp="1"/>
          </p:cNvSpPr>
          <p:nvPr>
            <p:ph sz="half" idx="4294967295"/>
          </p:nvPr>
        </p:nvSpPr>
        <p:spPr>
          <a:xfrm>
            <a:off x="457200" y="914400"/>
            <a:ext cx="228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22532" name="Content Placeholder 3"/>
          <p:cNvSpPr>
            <a:spLocks noGrp="1"/>
          </p:cNvSpPr>
          <p:nvPr>
            <p:ph sz="half" idx="4294967295"/>
          </p:nvPr>
        </p:nvSpPr>
        <p:spPr>
          <a:xfrm>
            <a:off x="2819400" y="914400"/>
            <a:ext cx="609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-After they get inside your cell, they all go through a lytic cycle.  Some may then go through a lysogenic cycle.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-lytic cycle=much faster and usually takes about 30 minutes; destroys the host cell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-lysogenic cycle=virus incorporates itself in DNA of host cell and can remain there indefinitely; why some viruses keep coming back over time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Draw Figure 18.2 (p. 478) and Fig 18.3 (p. 479)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F1C6F1D-F02C-417C-B389-0FB5D32A63CD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2534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5867400"/>
            <a:ext cx="8458200" cy="9906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knowledge about the Six Kingdoms help me?</a:t>
            </a:r>
          </a:p>
        </p:txBody>
      </p:sp>
      <p:sp>
        <p:nvSpPr>
          <p:cNvPr id="24579" name="Content Placeholder 7"/>
          <p:cNvSpPr>
            <a:spLocks noGrp="1"/>
          </p:cNvSpPr>
          <p:nvPr>
            <p:ph sz="half" idx="4294967295"/>
          </p:nvPr>
        </p:nvSpPr>
        <p:spPr>
          <a:xfrm>
            <a:off x="457200" y="914400"/>
            <a:ext cx="228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24580" name="Content Placeholder 3"/>
          <p:cNvSpPr>
            <a:spLocks noGrp="1"/>
          </p:cNvSpPr>
          <p:nvPr>
            <p:ph sz="half" idx="4294967295"/>
          </p:nvPr>
        </p:nvSpPr>
        <p:spPr>
          <a:xfrm>
            <a:off x="2819400" y="914400"/>
            <a:ext cx="609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-Examples of some common viruses: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</a:t>
            </a:r>
            <a:r>
              <a:rPr lang="en-US" sz="2400" u="sng" smtClean="0"/>
              <a:t>Adenovirus</a:t>
            </a:r>
            <a:r>
              <a:rPr lang="en-US" sz="2400" smtClean="0"/>
              <a:t>-common cold; lytic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u="sng" smtClean="0"/>
              <a:t>-Human Immunodeficiency Virus</a:t>
            </a:r>
            <a:r>
              <a:rPr lang="en-US" sz="2400" smtClean="0"/>
              <a:t>-HIV; infects the T-cells in the immune systems of humans; lysogenic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u="sng" smtClean="0"/>
              <a:t>-Herpes</a:t>
            </a:r>
            <a:r>
              <a:rPr lang="en-US" sz="2400" smtClean="0"/>
              <a:t>-infects epithelial cells causing blisters; lysogenic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u="sng" smtClean="0"/>
              <a:t>-Human papilloma virus</a:t>
            </a:r>
            <a:r>
              <a:rPr lang="en-US" sz="2400" smtClean="0"/>
              <a:t>-HPV; causes warts; can cause cancer; lysogenic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u="sng" smtClean="0"/>
              <a:t>-Epstein Barr virus</a:t>
            </a:r>
            <a:r>
              <a:rPr lang="en-US" sz="2400" smtClean="0"/>
              <a:t>-causes mono; lysogenic</a:t>
            </a:r>
            <a:endParaRPr lang="en-US" sz="2400" u="sng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u="sng" smtClean="0"/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5CB04ED-C055-4A4C-917A-B730F6A377D1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4582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5867400"/>
            <a:ext cx="8458200" cy="9906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pples and 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377</Words>
  <Application>Microsoft Office PowerPoint</Application>
  <PresentationFormat>On-screen Show (4:3)</PresentationFormat>
  <Paragraphs>111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apples and books</vt:lpstr>
      <vt:lpstr>Viruses:  Where Do They Fit In?</vt:lpstr>
      <vt:lpstr>Driving Question:  How can knowledge about the Six Kingdoms help me?</vt:lpstr>
      <vt:lpstr>Driving Question:  How can knowledge about the Six Kingdoms help me?</vt:lpstr>
      <vt:lpstr>Driving Question:  How can knowledge about the Six Kingdoms help me?</vt:lpstr>
      <vt:lpstr>Driving Question:  How can knowledge about the Six Kingdoms help me?</vt:lpstr>
      <vt:lpstr>Driving Question:  How can knowledge about the Six Kingdoms help me?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Phylum:  Platyhelminthes</dc:title>
  <dc:creator>Dealtree</dc:creator>
  <cp:lastModifiedBy>kmcgrady</cp:lastModifiedBy>
  <cp:revision>19</cp:revision>
  <dcterms:created xsi:type="dcterms:W3CDTF">2010-01-08T16:29:48Z</dcterms:created>
  <dcterms:modified xsi:type="dcterms:W3CDTF">2010-09-08T15:34:51Z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TC300006991033</vt:lpwstr>
  </property>
</Properties>
</file>